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</p:sldIdLst>
  <p:sldSz cx="12192000" cy="6858000"/>
  <p:notesSz cx="6950075" cy="9236075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3C98-8380-0CA8-3929-3508D2676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E7233-6168-5875-8474-D60961610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ABC24-0C92-F43B-91B1-4FD49A7F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5C935-E572-6AA9-03EC-ED5BB512A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03054-3140-D5F2-DF73-A3973182C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1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7677A-887D-ABE5-B630-4839AA46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ADFD5-1370-4376-5B96-7096F41CD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87C8A-67E5-C809-CCEC-B0A4EFDB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0DA1C-B77D-B368-C3FF-DC380A134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D9E05-962C-5F5D-2768-0FC7D4D6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B0076-B7F7-9AC6-598D-9EA3C0A07F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71D2F-3279-C8A6-52F4-96E0FDA06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EE93A-29B6-8421-4BAE-946E5DB5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CB676-8D21-173B-85F0-21B666BCC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6533C-1394-0F2B-B7F7-22B39132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3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CF407-AF95-D56E-E684-9B2077DA8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86CA9-E4A4-04CF-071B-BFA5C63C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8D422-2BAB-EE93-D0F0-0BB70AA47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8D9BA-75D1-B2D1-D6C8-A74182D41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774B8-7B12-3E51-6CA9-F29D9B20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2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6F9C-A462-920D-CC90-FD768364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3A4D7-D5AA-52C6-00C9-6D8ACFA16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4DF93-5C7D-007B-2702-26CFA6AD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47BA9-68A0-8290-FCE1-762B9023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DE920-2CF9-2680-FB83-09B6BD9E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4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7FDD7-B4FA-ACCA-CE60-80871B213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E8F13-F039-115A-3F8D-C0DFEB608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CA2F6-8914-618E-3814-B9A7C69B3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274DD-EE20-0142-FCBF-6FB8E6FA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C5847-90BC-AA89-CE0F-A8E7D0183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200BE-ECA8-E4C1-83B7-483F1CAD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5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C4230-E1D6-21B7-D8C6-A34BC3AC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B571C-9026-F386-D79D-65B59CC33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19D20-1067-7B0B-CC13-A973AB21B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CFAFE-2B96-2116-E0A5-7B82C30E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71C49-7BDE-8546-27D2-F73DC11CB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C8DC-E4E6-D2DA-3137-76311CCC2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29FE8-0291-65EA-115A-845E7460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A41D37-E0A7-DCCC-0D1A-62EDFEB4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0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70F05-09B3-759C-1B36-BADBD4C25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E162A-4A09-C144-6A34-6977996E5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7B9AF-7F87-365B-9D1F-C3177C7F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13A9C-A73F-5392-15E7-85471AC9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7A868-ADD5-B33E-5EE9-D728DFFB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3440E-95A6-2947-7BE3-5C588507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D3F0C-D4E6-F3E8-A332-76D227E0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1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80405-8A53-C282-A67A-31DE4150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2F91F-2AB4-2754-BA93-DA8DC9551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5041B-4F79-D567-4714-5798A7476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B7C79-88D7-E49E-0C90-5ADE070A6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33534-C71D-FE6D-DAE4-89D683D9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BB6ED-8919-2ED5-F34D-A155624A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2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B07EB-17C0-5492-AA8E-74E47DDE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B620A-A83E-38EE-A54A-748BBB2D2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6284C-AA44-B72A-F413-C09919DCF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867DF-4932-4653-FBA4-A69A7846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8B19A-94E0-0340-012A-4B8D2F4C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A13F3-C9C0-C4E9-0B6F-E6C8212D7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2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11BA5B-9304-5172-A852-C6B95E08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D7811-7DF2-82B1-7C0B-3E13163BD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9B7FA-6488-480D-CB4E-53747ABEA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BEB04-9F46-4E36-8405-1DF7DC2BE82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6B69D-429F-2627-3964-CF69BD5D1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8647-7637-C9D2-9ECD-E636FCD1F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883E4-527A-40A6-BDA0-5CBEBC7CA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79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8CFB7B8A-29F1-5B4D-DE95-48B3BB7F3A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8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99E94BBE-1E74-F889-85FA-9A9A461282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8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EC615666-0CE5-B932-A00F-D65B679004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5B791FBE-0301-EBB4-C077-E93CEA16B6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2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799B630D-5A2E-D2BA-9398-8A1A1C7D9C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7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E7013A6E-2A58-05FA-76F8-9B8A5EA3E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7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7CB5C0E9-3E8B-DADB-83E5-F88D2D61C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8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CD0255FD-3AA0-BD8B-E754-971A0E11CE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BF9B6737-B6BD-705C-32FB-C7774138A1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E20189B0-5573-ACD5-BF79-3092A3F045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A33D8C2B-CA3B-178F-BC5C-1F1013B7E9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B76F7AD0-7C75-6DF5-8438-993A13C498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9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B8E0ECE9-8724-BE65-FF4C-AC6B100DF3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8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280858D6-CD46-4559-B554-F551E7E152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9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26237D0B-B961-2656-86CD-0500F9A0F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476B27CD-B893-A6F8-C70E-9628988F5F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273D8E2F-B9F2-0B0A-6DAE-6C82B2D1B8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9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1982DA87-49DC-71CB-8B7D-A33D9EBB2C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2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137D887E-B883-4F35-242D-9C3338C44D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9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17253EC7-FC0F-999A-478B-57CD281BAF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6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F93069F5-D8CF-74B8-6C66-30539E091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2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7177A58C-DF43-FA2C-EE5A-0A9A96D809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5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18CD76B9-730D-E982-5408-73763930AD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1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0C9B1F65-21AE-0500-52FE-549C4D9D4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9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5E2AD224-9271-594F-3D7E-E20BFAD5E3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8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D70EF2D2-49AD-79A0-F1EE-3BD9C7F667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5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DC602F53-B551-4520-CA91-D25CA1D011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9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1F5D0C93-1673-4377-8F64-44C4EBF298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7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8D8107B1-C283-C3EC-5AA5-3EF3740F37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2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EA09211B-EACD-802C-A421-E5CD95979F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8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5E31DE98-CFF9-527A-A2F2-A58384819E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8A25A756-2FFE-534F-CAFB-FDE359F511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0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BE5C926F-2D8C-6B29-888D-205269483F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1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CD519F2F-6D41-767B-516F-1D772CADFD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5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5E045208-3E16-BDBE-CB97-B17CDDE079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6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3F8F5F6B-C64B-EB02-2420-F7B02DA1B8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0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B98A8BBE-895A-8EC0-AC7A-DB760692CC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9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24BF4B1A-135F-876E-2593-50878300CA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8D5942F8-BD90-D28B-E98B-3C51B7B546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2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CF2D86EE-A793-EE44-4D77-EDA3A1136A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9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34163AF6-7F99-EF79-6B9E-1A6A978CBC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1F6AE4FB-9428-CD71-21AF-45A0238509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1930AE34-1238-F069-011A-6125B94B8C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0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E0BBE62A-0A37-7B37-3C23-316E7877F2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1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A863CFC-2BAA-A11F-6D49-80D835BBBF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3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CBD5497D-8083-8EB6-9B01-8BAF7F23F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CA7BE1D5-63E2-DFB4-8E2B-4138E0400F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6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FA1C5BE6-9A97-A11F-F189-EE9ED617A5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1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5F682DCF-D3F0-3A76-D2ED-1152A287E7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6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876A019E-BBEB-894E-142E-A71C5DC1A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5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77B864DF-B7CA-63FF-2B1B-65B889CB80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AA9C2520-D06D-20EE-71F1-DF8401CCE8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6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2B38B9EE-9FC0-749C-09F8-82BD6D5A9E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3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90C14334-F436-867F-F655-274935C977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1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3AC8C7CF-1A6D-04B9-423E-64E10A0B0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4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52F18844-6B58-45E4-7F72-903598789F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4C95F07F-0611-4EDC-C2DA-38ED7E7B87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9F6B66EC-1184-EB31-1F8A-8ECC97D0D8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1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944F9B39-147E-8D9D-49C9-EA46A17C06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2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0FC08604-FA55-1D1B-0934-1090DACD8D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5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6849D34E-6D7B-BF8D-BF3D-5B11E63586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9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B6C8D235-388A-497B-5FAC-23EDD28A1F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8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8B05D87D-4758-0FFE-4802-8A5F2A91D7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9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63C0BEE9-1C34-40A0-854A-3D7BAB3406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3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04C3FF75-35D0-9D18-CF59-4C12809143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0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2ECC25C9-68FB-B8D6-D05D-349A75EF4E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3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7CCFB2E1-C450-28D6-C83E-67D4B68285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6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40A05DCE-22F5-3427-AD3A-BA193B4226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5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6092CEBD-7701-06E5-B508-4DFFB456D3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8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73080590-AB9C-8EA2-CE16-A449E233EE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1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ED876318-8AD3-13D3-82F2-8AC092D47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3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5E2B80AA-5080-8A7E-7A84-A597975E25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9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189A3C63-EE4F-1771-29EF-AC1EBBEC35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7CE73910-FAC6-A4EE-A824-BCE4A0441E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E74BDB79-2797-CC81-4DAD-D9FBF7E498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7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57F77F09-AF69-579F-4137-15E9103343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7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040ECA1A-171A-91E1-9E52-7E196249CB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039B7A9B-1D52-A9B4-BC22-3C31004403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3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FD763A9C-80C7-C8F9-D9F2-34513F4DC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4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941B0667-609C-A119-7F0E-66998A8417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2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2B00F16A-630A-E4F1-4B4B-FD0CE02E7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1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25F8D266-790E-6DE5-672C-BF477EA5E5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8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6BB31B12-A686-63E3-B452-2F67DE73D7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7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AA0A903D-9C28-EDF9-525F-771DA4FA75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9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AA7D0B39-5D00-8EAD-D01F-D19B3C8A44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7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EF274673-85D2-52D3-6745-C84C01B6A0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8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DC3AF860-8D6C-A8AE-F603-24E41A5944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1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203F6A4D-9566-6AA1-57B3-663310021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8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73126B00-02ED-5262-0E5C-7A8FF48579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2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10748D73-8F24-C4FA-D5DC-FC37D71BB8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7434A55A-C960-56E3-5ABA-E2C7DF5DB7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245B4C8D-8710-19FB-CCFC-6592187FDC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2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5FFF94E8-FBDA-5967-DF34-57A75BAE4B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8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36163008-5E9D-CF74-C755-3D1FF02F29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2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E6F407CA-7974-3F63-9A34-6EAECE149D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110D1440-E54D-05BE-426F-5AC69E0EE8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5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C3EB7AB0-3031-24FA-C11B-F895A22B97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4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C60F7E2F-3A69-2C20-1AED-0C2A9D7265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3DC3F72C-FBCD-E71F-1A32-7579601AF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8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4F7459D7-144C-831A-95F6-A921225B7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8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8D97597F-7385-98E0-CB2E-669D40F403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3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C6DD3B3B-B7E4-D470-FE10-69954E5BC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1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340573B6-6381-D2E6-576A-ED3A52CF4B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2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45141145-3B3F-B679-06F3-38F97E190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0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5563972F-D0D8-52A3-2D3E-EA34DC5770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4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339EAE9A-C5BB-2131-16A8-5CFA943334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0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C9AD3EB6-5E7C-84B3-5F37-0B3433574F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5195D2AE-2F3F-56A1-F99A-275B109426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4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514EB58B-EA61-3AAD-E259-47E4CB793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3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72C68312-837B-F090-34EB-EA3353A5B2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3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4F016E62-86B6-FB7F-7322-C10338C9F6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0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C6A76BFD-7515-439D-D5C1-ACF054F1D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7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AA21DF23-C5D1-2804-C937-34133C5C3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2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CABDBEBF-0FD4-D26F-34BC-ACC4D496FC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9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E13F4039-1F54-8D67-FAFA-0FD213729C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5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FA6D2005-F8B7-DF57-501E-046FC9E17A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BB63F8D6-0703-1090-91AC-E83CC9A3B5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0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5B66FEC4-D34B-44E1-F202-4DC7E0BF22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5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FD8F8842-CD24-0FC3-19BF-FDB469AD38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7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DD009167-BE49-82E3-67FE-78C1351745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4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99E200D6-95D0-AD2C-973D-427C29D206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4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7636FE5D-9DE5-1E72-75DE-57575D977E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4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F8E21BEB-97EC-22A1-7407-A1E11CFB98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7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A797805C-0C3B-0EE5-5F6B-4C25460C0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0F588817-B234-BC49-6B02-1F32867EEA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3249A4F1-2F5E-FDED-1316-591FB2B0EE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6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5BE15EF0-DB33-6B49-2BDE-036C4DDB2F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4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52BDF61D-5562-E089-598F-12E121ECBB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4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984258BA-E073-9B96-91D7-FCABB21881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9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Lorna Rasmussen</dc:creator>
  <cp:lastModifiedBy>Lorna Rasmussen</cp:lastModifiedBy>
  <cp:revision>1</cp:revision>
  <cp:lastPrinted>2022-08-15T02:01:24Z</cp:lastPrinted>
  <dcterms:created xsi:type="dcterms:W3CDTF">2022-08-15T01:56:45Z</dcterms:created>
  <dcterms:modified xsi:type="dcterms:W3CDTF">2022-08-15T02:01:48Z</dcterms:modified>
</cp:coreProperties>
</file>